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81" r:id="rId4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Fira Sans Book" panose="020B0604020202020204" charset="0"/>
      <p:regular r:id="rId11"/>
      <p:italic r:id="rId12"/>
    </p:embeddedFont>
    <p:embeddedFont>
      <p:font typeface="Fira Sans ExtraBold" panose="020B0903050000020004" pitchFamily="34" charset="0"/>
      <p:bold r:id="rId13"/>
      <p:italic r:id="rId14"/>
      <p:boldItalic r:id="rId15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1"/>
    <p:restoredTop sz="94766"/>
  </p:normalViewPr>
  <p:slideViewPr>
    <p:cSldViewPr snapToGrid="0">
      <p:cViewPr varScale="1">
        <p:scale>
          <a:sx n="65" d="100"/>
          <a:sy n="65" d="100"/>
        </p:scale>
        <p:origin x="9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262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5015E3-9CBA-4F04-67EE-CC3687B03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C5655E-FD5A-B58C-E5E2-3E4E20AF9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18980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82193D-7BD7-9827-465C-1FCC5D1FE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4D429D-F195-978E-DEE0-A0568F245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3662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0E89DC-B085-7879-9175-033E33BB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2EC3B2-3AC6-514C-C2A9-D614822D4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8764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F61CC8-D69A-047E-0B1A-95CEAE1B5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35FB42-C8F4-B413-3808-8B9674BB1F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2B4C179-90A6-9B8E-5C31-FE9F0A17D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93509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9BC988-9FCE-1124-DAA1-58F8EBE05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A1501D-4CB6-3590-1A6F-D8DFAA10D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C88B450-B523-191D-59A2-D11ADC991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877339-CC6F-28DC-0CDF-D9007BFF19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4B4A9CF-8C6E-D37D-ED2B-78A8C9AC0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05539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AF4D5F-7B1D-C804-8204-342963CA2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5968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8F65F9-5074-F6FE-8D7D-2366F0F68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57300"/>
            <a:ext cx="3932237" cy="94785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06A8C0-583D-B542-BA99-8DC15C7CB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5730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31662CF-B93C-1B61-4AB8-A1E96C440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1933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1442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E6435C-B6A5-E856-0C1A-EFDA760B6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57300"/>
            <a:ext cx="3932237" cy="99989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EEBE772-6362-EC88-E52D-E8D5B4C62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5730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385E7F-DE15-1AAA-87FE-28E1A6216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10044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2528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4C4D0163-B70A-D0B9-7C69-BEC9A91DE38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7798A07-920A-D10A-6CD9-03CBBADBB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009"/>
            <a:ext cx="10515600" cy="725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217F2B7-3D78-0629-232C-BEFE42F33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15557"/>
            <a:ext cx="10515600" cy="4047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8533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A77C05A-8E23-B720-90BD-EFCF3C1A5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0D88FD-1D01-1083-93B1-149BF709FC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>
                <a:latin typeface="Fira Sans ExtraBold" panose="020B0503050000020004" pitchFamily="34" charset="0"/>
                <a:ea typeface="Fira Sans ExtraBold" panose="020B0503050000020004" pitchFamily="34" charset="0"/>
              </a:rPr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53A430-7564-270D-F48C-8F731850D4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latin typeface="Fira Sans Book" panose="020B0503050000020004" pitchFamily="34" charset="0"/>
                <a:ea typeface="Fira Sans Book" panose="020B0503050000020004" pitchFamily="34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019210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519F3F6-351E-E683-DF1D-E78C0226845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81455" y="1453918"/>
            <a:ext cx="9520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err="1">
                <a:solidFill>
                  <a:srgbClr val="AD0334"/>
                </a:solidFill>
                <a:latin typeface="Fira Sans Book"/>
              </a:rPr>
              <a:t>Überschrift</a:t>
            </a:r>
            <a:endParaRPr lang="de-DE" sz="4000" dirty="0">
              <a:solidFill>
                <a:srgbClr val="AD0334"/>
              </a:solidFill>
              <a:latin typeface="Fira Sans Book"/>
            </a:endParaRPr>
          </a:p>
        </p:txBody>
      </p:sp>
      <p:sp>
        <p:nvSpPr>
          <p:cNvPr id="2" name="Titel 6">
            <a:extLst>
              <a:ext uri="{FF2B5EF4-FFF2-40B4-BE49-F238E27FC236}">
                <a16:creationId xmlns:a16="http://schemas.microsoft.com/office/drawing/2014/main" id="{D2C968E4-AC2F-7B6F-E7CA-EF31077BF8C4}"/>
              </a:ext>
            </a:extLst>
          </p:cNvPr>
          <p:cNvSpPr txBox="1">
            <a:spLocks/>
          </p:cNvSpPr>
          <p:nvPr/>
        </p:nvSpPr>
        <p:spPr>
          <a:xfrm>
            <a:off x="981456" y="2100249"/>
            <a:ext cx="1022909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dirty="0">
                <a:solidFill>
                  <a:srgbClr val="000000"/>
                </a:solidFill>
                <a:latin typeface="+mn-lt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89436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/>
    </mc:Choice>
    <mc:Fallback xmlns="">
      <p:transition spd="med" advClick="0" advTm="10000"/>
    </mc:Fallback>
  </mc:AlternateContent>
</p:sld>
</file>

<file path=ppt/theme/theme1.xml><?xml version="1.0" encoding="utf-8"?>
<a:theme xmlns:a="http://schemas.openxmlformats.org/drawingml/2006/main" name="Office">
  <a:themeElements>
    <a:clrScheme name="Benutzerdefiniert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20E36"/>
      </a:accent1>
      <a:accent2>
        <a:srgbClr val="FBA8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Breitbild</PresentationFormat>
  <Paragraphs>4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Fira Sans Book</vt:lpstr>
      <vt:lpstr>Fira Sans ExtraBold</vt:lpstr>
      <vt:lpstr>Calibri</vt:lpstr>
      <vt:lpstr>Arial</vt:lpstr>
      <vt:lpstr>Calibri Light</vt:lpstr>
      <vt:lpstr>Office</vt:lpstr>
      <vt:lpstr>PowerPoint-Präsentation</vt:lpstr>
      <vt:lpstr>Überschrift</vt:lpstr>
      <vt:lpstr>Überschrift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Katja Störmer</dc:creator>
  <cp:lastModifiedBy>Bianca Schulte</cp:lastModifiedBy>
  <cp:revision>4</cp:revision>
  <dcterms:created xsi:type="dcterms:W3CDTF">2023-05-26T09:36:52Z</dcterms:created>
  <dcterms:modified xsi:type="dcterms:W3CDTF">2023-09-13T05:50:01Z</dcterms:modified>
</cp:coreProperties>
</file>