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9" d="100"/>
          <a:sy n="69" d="100"/>
        </p:scale>
        <p:origin x="39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6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4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1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01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3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66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8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9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79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3E1D-F46E-5245-A1B9-D274F0647C16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390E-EE90-094B-9A29-3A48CFA90E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7BA166-025E-0581-4C90-BA7DAB7D8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Störmer</dc:creator>
  <cp:lastModifiedBy>Katja Störmer</cp:lastModifiedBy>
  <cp:revision>1</cp:revision>
  <dcterms:created xsi:type="dcterms:W3CDTF">2023-07-04T06:34:17Z</dcterms:created>
  <dcterms:modified xsi:type="dcterms:W3CDTF">2023-07-04T06:36:40Z</dcterms:modified>
</cp:coreProperties>
</file>